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331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82bf2270009e0857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1860c7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环绕模型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1c6938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天体质量与密度的计算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2_1#edfaf1a81?vop=1&amp;pid=31860c716&amp;color=0,0,0&amp;bt=1&amp;bbb=1&amp;hb=1"/>
              <p:cNvSpPr/>
              <p:nvPr/>
            </p:nvSpPr>
            <p:spPr>
              <a:xfrm>
                <a:off x="832104" y="1512000"/>
                <a:ext cx="10533888" cy="8780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方法总结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求天体做圆周运动时的物理量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例如线速度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角速度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向心加速度以及周期等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可以根据万有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引力提供向心力求解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EX.12_1#edfaf1a81?vop=1&amp;pid=31860c71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878078"/>
              </a:xfrm>
              <a:prstGeom prst="rect">
                <a:avLst/>
              </a:prstGeom>
              <a:blipFill>
                <a:blip r:embed="rId3"/>
                <a:stretch>
                  <a:fillRect l="-1389" r="-289" b="-9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3_1#8e75293e7?vop=1&amp;pid=d1c6938c2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）太空探测器来到某未知星球，仅受该星球引力作用，贴着该星球表面做圆周运动，周期为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在离星球表面高度为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的轨道上做圆周运动，运行周期为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.引力常量为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3_1#8e75293e7?vop=1&amp;pid=d1c6938c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215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4_1#8e75293e7.bracket?vop=1&amp;pid=d1c6938c2&amp;color=0,0,0&amp;vpa=4&amp;bbb=1"/>
          <p:cNvSpPr/>
          <p:nvPr/>
        </p:nvSpPr>
        <p:spPr>
          <a:xfrm>
            <a:off x="8736996" y="1917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3_2#8e75293e7.choices?vop=1&amp;pid=d1c6938c2&amp;color=0,0,0&amp;bbb=1"/>
              <p:cNvSpPr/>
              <p:nvPr/>
            </p:nvSpPr>
            <p:spPr>
              <a:xfrm>
                <a:off x="832104" y="2283017"/>
                <a:ext cx="10533888" cy="9576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该星球的密度为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该星球的密度为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该星球的半径为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该星球的半径为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3_2#8e75293e7.choices?vop=1&amp;pid=d1c6938c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10533888" cy="957644"/>
              </a:xfrm>
              <a:prstGeom prst="rect">
                <a:avLst/>
              </a:prstGeom>
              <a:blipFill>
                <a:blip r:embed="rId4"/>
                <a:stretch>
                  <a:fillRect l="-1389" b="-8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5_1#8e75293e7?vop=1&amp;pid=d1c6938c2&amp;color=0,0,0&amp;bbb=1&amp;hb=1"/>
              <p:cNvSpPr/>
              <p:nvPr/>
            </p:nvSpPr>
            <p:spPr>
              <a:xfrm>
                <a:off x="832104" y="3251837"/>
                <a:ext cx="10533888" cy="1054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【解析】设星球的半径为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，则由牛顿第二定律得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A正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，B错误；由开普勒第三定律有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h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15_1#8e75293e7?vop=1&amp;pid=d1c6938c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51837"/>
                <a:ext cx="10533888" cy="1054100"/>
              </a:xfrm>
              <a:prstGeom prst="rect">
                <a:avLst/>
              </a:prstGeom>
              <a:blipFill>
                <a:blip r:embed="rId5"/>
                <a:stretch>
                  <a:fillRect l="-1389" r="-752" b="-52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6_1#640c1b19c?vop=1&amp;pid=d1c6938c2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北京时间2025年1月7日，实践二十五号卫星发射升空，为超期服役的“北斗三号”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星注入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，使后者寿命延长8年.若“北斗三号”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星在预定轨道做匀速圆周运动的周期为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，其轨道半径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地球半径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的比值为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，引力常量为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则地球的平均密度为(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6_1#640c1b19c?vop=1&amp;pid=d1c6938c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10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640c1b19c.bracket?vop=1&amp;pid=d1c6938c2&amp;color=0,0,0&amp;vpa=5"/>
          <p:cNvSpPr/>
          <p:nvPr/>
        </p:nvSpPr>
        <p:spPr>
          <a:xfrm>
            <a:off x="6941152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6_2#640c1b19c.choices?vop=1&amp;pid=d1c6938c2&amp;color=0,0,0&amp;bbb=1"/>
              <p:cNvSpPr/>
              <p:nvPr/>
            </p:nvSpPr>
            <p:spPr>
              <a:xfrm>
                <a:off x="832104" y="2707832"/>
                <a:ext cx="10533888" cy="4594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922397" algn="l"/>
                    <a:tab pos="5717794" algn="l"/>
                    <a:tab pos="82718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6_2#640c1b19c.choices?vop=1&amp;pid=d1c6938c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10533888" cy="459423"/>
              </a:xfrm>
              <a:prstGeom prst="rect">
                <a:avLst/>
              </a:prstGeom>
              <a:blipFill>
                <a:blip r:embed="rId4"/>
                <a:stretch>
                  <a:fillRect l="-1389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8_1#640c1b19c?vop=1&amp;pid=d1c6938c2&amp;color=0,0,0&amp;bbb=1&amp;hb=1"/>
              <p:cNvSpPr/>
              <p:nvPr/>
            </p:nvSpPr>
            <p:spPr>
              <a:xfrm>
                <a:off x="832104" y="3175637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【解析】设地球的质量为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，“北斗三号”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星的质量为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，由万有引力提供向心力有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，则地球的平均密度为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，由题干可知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故C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18_1#640c1b19c?vop=1&amp;pid=d1c6938c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75637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r="-225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9_1#afcf7a1ad?htil=2&amp;vop=1&amp;pid=d1c6938c2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76218" y="1594296"/>
            <a:ext cx="1673352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19_2#afcf7a1ad?htil=2&amp;vop=1&amp;pid=d1c6938c2&amp;color=0,0,0&amp;bt=1&amp;bbb=1&amp;hb=1&amp;hs=1"/>
              <p:cNvSpPr/>
              <p:nvPr/>
            </p:nvSpPr>
            <p:spPr>
              <a:xfrm>
                <a:off x="832104" y="1512000"/>
                <a:ext cx="8769096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“北斗”是我国自主研制、独立运行的全球卫星导航系统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，某同步卫星的对地张角为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，运行轨道如图中圆形虚线所示.已知地球半径为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、自转周期为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，地球表面重力加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，引力常量为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由此可知地球的质量为(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BD.19_2#afcf7a1ad?htil=2&amp;vop=1&amp;pid=d1c6938c2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769096" cy="1189355"/>
              </a:xfrm>
              <a:prstGeom prst="rect">
                <a:avLst/>
              </a:prstGeom>
              <a:blipFill>
                <a:blip r:embed="rId4"/>
                <a:stretch>
                  <a:fillRect l="-1669" r="-173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0_1#afcf7a1ad.bracket?vop=1&amp;pid=d1c6938c2&amp;color=0,0,0&amp;vpa=6"/>
          <p:cNvSpPr/>
          <p:nvPr/>
        </p:nvSpPr>
        <p:spPr>
          <a:xfrm>
            <a:off x="5712555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9_3#afcf7a1ad.choices?htil=2&amp;vop=1&amp;pid=d1c6938c2&amp;color=0,0,0&amp;bbb=1&amp;hs=1"/>
              <p:cNvSpPr/>
              <p:nvPr/>
            </p:nvSpPr>
            <p:spPr>
              <a:xfrm>
                <a:off x="832104" y="2707832"/>
                <a:ext cx="8769096" cy="4594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1900174" algn="l"/>
                    <a:tab pos="4041648" algn="l"/>
                    <a:tab pos="6487922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tan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19_3#afcf7a1ad.choices?htil=2&amp;vop=1&amp;pid=d1c6938c2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8769096" cy="459423"/>
              </a:xfrm>
              <a:prstGeom prst="rect">
                <a:avLst/>
              </a:prstGeom>
              <a:blipFill>
                <a:blip r:embed="rId5"/>
                <a:stretch>
                  <a:fillRect l="-1669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1_1#afcf7a1ad?htil=2&amp;vop=1&amp;pid=d1c6938c2&amp;color=0,0,0&amp;bbb=1&amp;hb=1&amp;hs=1"/>
              <p:cNvSpPr/>
              <p:nvPr/>
            </p:nvSpPr>
            <p:spPr>
              <a:xfrm>
                <a:off x="827992" y="3175637"/>
                <a:ext cx="10536017" cy="8912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【解析】设卫星的轨道半径为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，由几何关系可知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，对卫星绕地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球做圆周运动有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，可得地球的质量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21_1#afcf7a1ad?htil=2&amp;vop=1&amp;pid=d1c6938c2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3175637"/>
                <a:ext cx="10536017" cy="891223"/>
              </a:xfrm>
              <a:prstGeom prst="rect">
                <a:avLst/>
              </a:prstGeom>
              <a:blipFill>
                <a:blip r:embed="rId6"/>
                <a:stretch>
                  <a:fillRect l="-1389" b="-89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7ffd08af.fixed?pid=e5fa3affa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万有引力与宇宙航行</a:t>
            </a:r>
            <a:endParaRPr lang="en-US" altLang="zh-CN" sz="4400" dirty="0"/>
          </a:p>
        </p:txBody>
      </p:sp>
      <p:sp>
        <p:nvSpPr>
          <p:cNvPr id="3" name="C_2_BD#57ffd08af.fixed?pid=e5fa3aff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第3节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万有引力理论的成就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0bd803d7.fixed?pid=57ffd08af&amp;color=255,240,0&amp;bbb=1"/>
          <p:cNvSpPr/>
          <p:nvPr/>
        </p:nvSpPr>
        <p:spPr>
          <a:xfrm>
            <a:off x="0" y="1527048"/>
            <a:ext cx="1218895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课时2</a:t>
            </a:r>
            <a:endParaRPr lang="en-US" altLang="zh-CN" sz="6000" dirty="0"/>
          </a:p>
        </p:txBody>
      </p:sp>
      <p:sp>
        <p:nvSpPr>
          <p:cNvPr id="3" name="C_3_BD#70bd803d7.fixed?pid=57ffd08af&amp;color=255,240,0&amp;bbb=1"/>
          <p:cNvSpPr/>
          <p:nvPr/>
        </p:nvSpPr>
        <p:spPr>
          <a:xfrm>
            <a:off x="0" y="2807208"/>
            <a:ext cx="1218895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0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万有引力定律的应用——环绕规律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5b65640eb?vop=1&amp;pid=31860c716&amp;color=0,0,0&amp;bt=1&amp;bbb=1&amp;hb=1"/>
          <p:cNvSpPr/>
          <p:nvPr/>
        </p:nvSpPr>
        <p:spPr>
          <a:xfrm>
            <a:off x="832104" y="1512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“祝融号”火星车需要“休眠”以度过火星寒冷的冬季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.假设火星和地球的冬季是各自公转周期的四分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之一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，且火星的冬季时长约为地球的1.88倍，火星和地球绕太阳的公转均可视为匀速圆周运动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.下列关于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火星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地球公转的说法正确的是(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2_1#5b65640eb.bracket?vop=1&amp;pid=31860c716&amp;color=0,0,0&amp;vpa=1"/>
          <p:cNvSpPr/>
          <p:nvPr/>
        </p:nvSpPr>
        <p:spPr>
          <a:xfrm>
            <a:off x="4215860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1_2#5b65640eb.choices?vop=1&amp;pid=31860c716&amp;color=0,0,0&amp;bbb=1"/>
          <p:cNvSpPr/>
          <p:nvPr/>
        </p:nvSpPr>
        <p:spPr>
          <a:xfrm>
            <a:off x="832104" y="2754822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火星公转的线速度比地球的大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火星公转的角速度比地球的大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火星公转的半径比地球的小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火星公转的加速度比地球的小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_1#5b65640eb?vop=1&amp;pid=31860c716&amp;color=0,0,0&amp;bbb=1&amp;hb=1"/>
              <p:cNvSpPr/>
              <p:nvPr/>
            </p:nvSpPr>
            <p:spPr>
              <a:xfrm>
                <a:off x="832104" y="3527617"/>
                <a:ext cx="10533888" cy="1446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【解析】根据开普勒第三定律可知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，结合题意可知火星公转的半径比地球的大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，根据万有引力提供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向心力可知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，所以火星公转的线速度比地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球的小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，火星公转的角速度比地球的小，火星公转的加速度比地球的小，A、B、C错误，D正确.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3_1#5b65640eb?vop=1&amp;pid=31860c71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7617"/>
                <a:ext cx="10533888" cy="1446530"/>
              </a:xfrm>
              <a:prstGeom prst="rect">
                <a:avLst/>
              </a:prstGeom>
              <a:blipFill>
                <a:blip r:embed="rId3"/>
                <a:stretch>
                  <a:fillRect l="-1389" r="-810" b="-9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4_1#5b65640eb?vop=1&amp;pid=31860c716&amp;color=0,0,0&amp;bt=1&amp;bbb=1&amp;hb=1"/>
          <p:cNvSpPr/>
          <p:nvPr/>
        </p:nvSpPr>
        <p:spPr>
          <a:xfrm>
            <a:off x="832104" y="1512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快解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根据高轨低速大周期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火星公转的半径比地球的大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则火星公转的线速度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角速度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加速度均比地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球的小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_1#7efd6ab55?vop=1&amp;pid=31860c716&amp;color=0,0,0&amp;bt=1&amp;bbb=1&amp;hb=1"/>
              <p:cNvSpPr/>
              <p:nvPr/>
            </p:nvSpPr>
            <p:spPr>
              <a:xfrm>
                <a:off x="832104" y="1512000"/>
                <a:ext cx="10533888" cy="116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太空电梯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在《流浪地球2》电影中出现了太空电梯的科幻设想（如图甲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）.人类可以乘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坐电梯轿厢从固定在地面的基座出发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，经国际空间站（轨道距地球表面约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）向同步轨道空间站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距地球表面约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）运行（如图乙），在此过程中，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5_1#7efd6ab55?vop=1&amp;pid=31860c71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63955"/>
              </a:xfrm>
              <a:prstGeom prst="rect">
                <a:avLst/>
              </a:prstGeom>
              <a:blipFill>
                <a:blip r:embed="rId3"/>
                <a:stretch>
                  <a:fillRect l="-1389" r="-637" b="-125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_1#7efd6ab55.bracket?vop=1&amp;pid=31860c716&amp;color=0,0,0&amp;vpa=2"/>
          <p:cNvSpPr/>
          <p:nvPr/>
        </p:nvSpPr>
        <p:spPr>
          <a:xfrm>
            <a:off x="8921210" y="2319656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6_BD.5_3#7efd6ab55?iti=1&amp;htil=1&amp;vop=1&amp;pid=31860c716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2888" y="3555684"/>
            <a:ext cx="1847088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5_4#7efd6ab55?iti=2&amp;htil=1&amp;vop=1&amp;pid=31860c716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5512" y="2796732"/>
            <a:ext cx="2404872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6_BD.5_5#7efd6ab55?iti=1&amp;htil=1&amp;vop=1&amp;pid=31860c716&amp;color=0,0,0"/>
          <p:cNvSpPr/>
          <p:nvPr/>
        </p:nvSpPr>
        <p:spPr>
          <a:xfrm>
            <a:off x="3315938" y="4889692"/>
            <a:ext cx="280988" cy="35947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6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6_BD.5_6#7efd6ab55?iti=2&amp;htil=1&amp;vop=1&amp;pid=31860c716&amp;color=0,0,0"/>
          <p:cNvSpPr/>
          <p:nvPr/>
        </p:nvSpPr>
        <p:spPr>
          <a:xfrm>
            <a:off x="8587454" y="4889692"/>
            <a:ext cx="280988" cy="35947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6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p:sp>
        <p:nvSpPr>
          <p:cNvPr id="8" name="QC_6_BD.5_7#7efd6ab55.choices?vop=1&amp;pid=31860c716&amp;color=0,0,0&amp;bbb=1"/>
          <p:cNvSpPr/>
          <p:nvPr/>
        </p:nvSpPr>
        <p:spPr>
          <a:xfrm>
            <a:off x="832104" y="5301553"/>
            <a:ext cx="10533888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电梯轿厢所受地球的万有引力逐渐增大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电梯轿厢绕地球运行的线速度逐渐增大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电梯轿厢绕地球运行的角速度逐渐增大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电梯轿厢绕地球运行的向心加速度逐渐减小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_1#7efd6ab55?vop=1&amp;pid=31860c716&amp;color=0,0,0&amp;bt=1&amp;bbb=1&amp;hb=1"/>
              <p:cNvSpPr/>
              <p:nvPr/>
            </p:nvSpPr>
            <p:spPr>
              <a:xfrm>
                <a:off x="832104" y="1508760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【解析】由万有引力定律可知，电梯轿厢所受地球的万有引力大小为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是电梯轿厢到地心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的距离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，在电梯轿厢从地面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上升到同步轨道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+36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km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过程中，随着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，万有引力减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，故A错误；由题干知，电梯轿厢随地球一起自转，即电梯轿厢的角速度不变，由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是电梯轿厢到地心的距离，则当电梯轿厢从地面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上升到同步轨道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+36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增大，电梯轿厢绕地球运行的线速度逐渐增大，电梯轿厢绕地球运行的向心加速度逐渐增大，故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7_1#7efd6ab55?vop=1&amp;pid=31860c71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49830"/>
              </a:xfrm>
              <a:prstGeom prst="rect">
                <a:avLst/>
              </a:prstGeom>
              <a:blipFill>
                <a:blip r:embed="rId3"/>
                <a:stretch>
                  <a:fillRect l="-1389" r="-1100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8_1#7efd6ab55?vop=1&amp;pid=31860c716&amp;color=0,0,0&amp;bt=1&amp;bbb=1&amp;hb=1"/>
              <p:cNvSpPr/>
              <p:nvPr/>
            </p:nvSpPr>
            <p:spPr>
              <a:xfrm>
                <a:off x="832104" y="1512000"/>
                <a:ext cx="10533888" cy="8780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容易错误地认为这是环绕模型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电梯轿厢虽绕地球运行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但受到的万有引力未全部充当向心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不适用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EX.8_1#7efd6ab55?vop=1&amp;pid=31860c71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878078"/>
              </a:xfrm>
              <a:prstGeom prst="rect">
                <a:avLst/>
              </a:prstGeom>
              <a:blipFill>
                <a:blip r:embed="rId3"/>
                <a:stretch>
                  <a:fillRect l="-1389" b="-9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9_1#edfaf1a81?vop=1&amp;pid=31860c716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）太阳质量为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，地球绕太阳公转的周期为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，引力常量为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，地球公转半径为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，地球表面重力加速度为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则以下计算式中正确的是(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9_1#edfaf1a81?vop=1&amp;pid=31860c71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_1#edfaf1a81.bracket?vop=1&amp;pid=31860c716&amp;color=0,0,0&amp;vpa=3&amp;bbb=1"/>
          <p:cNvSpPr/>
          <p:nvPr/>
        </p:nvSpPr>
        <p:spPr>
          <a:xfrm>
            <a:off x="6421976" y="1917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9_2#edfaf1a81.choices?vop=1&amp;pid=31860c716&amp;color=0,0,0&amp;bbb=1"/>
              <p:cNvSpPr/>
              <p:nvPr/>
            </p:nvSpPr>
            <p:spPr>
              <a:xfrm>
                <a:off x="832104" y="2283017"/>
                <a:ext cx="10533888" cy="124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地球公转所需的向心力大小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向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地球公转半径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g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地球公转的角速度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𝑔𝑚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地球公转的向心加速度大小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9_2#edfaf1a81.choices?vop=1&amp;pid=31860c71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017"/>
                <a:ext cx="10533888" cy="1244600"/>
              </a:xfrm>
              <a:prstGeom prst="rect">
                <a:avLst/>
              </a:prstGeom>
              <a:blipFill>
                <a:blip r:embed="rId4"/>
                <a:stretch>
                  <a:fillRect l="-1389" b="-4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1_1#edfaf1a81?vop=1&amp;pid=31860c716&amp;color=0,0,0&amp;bbb=1&amp;hb=1"/>
              <p:cNvSpPr/>
              <p:nvPr/>
            </p:nvSpPr>
            <p:spPr>
              <a:xfrm>
                <a:off x="832104" y="3527617"/>
                <a:ext cx="10533888" cy="1460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表示地球表面重力加速度，所以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不能表示地球公转所需的向心力，故A错误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；根据牛顿第二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g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，故B正确；根据牛顿第二定律得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𝐺𝑀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C错误；根据牛顿第二定律得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𝐺𝑀𝑚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𝐺𝑀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11_1#edfaf1a81?vop=1&amp;pid=31860c71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7617"/>
                <a:ext cx="10533888" cy="1460500"/>
              </a:xfrm>
              <a:prstGeom prst="rect">
                <a:avLst/>
              </a:prstGeom>
              <a:blipFill>
                <a:blip r:embed="rId5"/>
                <a:stretch>
                  <a:fillRect l="-1389" r="-926" b="-58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670</Words>
  <Application>Microsoft Office PowerPoint</Application>
  <PresentationFormat>宽屏</PresentationFormat>
  <Paragraphs>76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2025-10-29T06:15:02Z</dcterms:created>
  <dcterms:modified xsi:type="dcterms:W3CDTF">2025-10-29T06:18:01Z</dcterms:modified>
  <cp:category/>
  <cp:contentStatus/>
</cp:coreProperties>
</file>